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8"/>
  </p:normalViewPr>
  <p:slideViewPr>
    <p:cSldViewPr snapToGrid="0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8F47-D843-40DF-9F99-B2DB4392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C0698-3D7D-4144-90AC-E0D412D9A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8C661-2E18-4934-9AD3-889D74C4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61D1E-28B9-499A-BD33-4CB5E8BE6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48DFF-8F5F-45F3-89C8-8D4A48A6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2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402EA-8E42-4877-A126-897C60B8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218D-5006-4D3D-B2E7-BFC011FBB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7E1F6-6480-4585-9337-2102DE69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FD81E-BB80-4DBB-B841-6B5B04C4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4FF5E-4C46-49D3-90A4-5A6804B7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1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27550-0661-43B8-B358-60BAF0A85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1662E-4FE8-4CE3-9391-8E0BC4E8E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B081F-54E7-4FB4-B619-6A9AB8E1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1A78A-EBF4-4247-9174-D95FE5DD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FA7A6-3991-4767-B30F-32EF0853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4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3F14-B329-4679-821C-896CDEA7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12AC1-81D4-40D7-8371-BA912580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0A530-8EAE-4B47-B85A-47C65A7E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BBDF-3D22-4CF0-841B-13D639619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CA9E-89C2-4D53-BF07-6D0854E6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8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D4F8-3152-416D-B782-4F1598C1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AA85-34D3-4EA9-947B-C201251B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F0D0B-968D-4DAC-90B4-226D0956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E07FF-1E79-4BB5-BF6A-28C3EF6C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8812A-B1CB-4478-A11B-3CD28C61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1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BC9C-64BC-4909-9BBD-59B406039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154C8-6FF5-4B1F-AACB-52ADCB46A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5AC7F-3460-401A-AABE-0440FBD6B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1732A-8F0B-40D5-A90C-AA58C452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3178F-B409-40EB-8E0F-5D76E1D5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2808E-9C45-4145-932B-EF40F846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2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CC5A-24EE-4346-A42B-9CB5BF5F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713CF-D251-4566-9FDF-E2F60D7C4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4CCF5-302B-47B4-B69E-D42F1BC8A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6C20D-BACA-48AC-81E2-82A1267F5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1E135E-6711-4F1A-A21F-9D12A2E63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619990-2028-4BDC-A353-FCC328B5C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BC40B4-0FED-4761-B3F7-EE543EC3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C7D30-2D4D-4639-9E73-39AC8D84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8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C6FE-00A6-4EFC-8D53-8263BAA7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40B66A-556C-4510-BF47-5FF7A6C2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F5443-BCB0-40A7-8272-059115C9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405D1-B309-481D-A7AF-CCF46FE7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5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E6C578-5929-4772-AF42-4A30CB8C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C7E1C-0144-4A6E-BE2D-8F3D4414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BE86D-69B8-47B8-9833-2465EFB5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7278-84E8-41EA-B809-BC40F759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5C11A-C254-48AD-9EB0-7507BB9DE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50970-DF7F-4041-8A48-D52BC5AC9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DF98D-3C4E-40AA-BEC8-1B19885B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33463-F548-4569-BDD0-D575140E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4629D-A138-467C-9DFD-B338837B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7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D505-8242-4FFB-AAAA-C7EFD700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BAFE8-894B-4D68-BCB0-FEE995F19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D96C9-EB55-41FF-8F81-C4A8B96C1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01FB5-88CB-4373-A615-78DDCB18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4C32-F58C-4E5A-90E2-314A045A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116E7-FB62-4A05-B207-BE6EA29D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0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59F01-523E-4AEF-B4EE-67AE505E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F5A1E-B83B-4FBE-ADE2-DE3CEF9ED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BC1D4-0D86-499F-AE60-8B2B9BF7C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86CD0-CF04-4C6F-BCB5-B22C68838326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B1DF6-4B16-4950-BD43-6505F3977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ED08A-F2D0-40E7-BA39-6F6DD4903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A5FC-EF87-4338-8A74-551278FEE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9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logo">
            <a:extLst>
              <a:ext uri="{FF2B5EF4-FFF2-40B4-BE49-F238E27FC236}">
                <a16:creationId xmlns:a16="http://schemas.microsoft.com/office/drawing/2014/main" id="{75BB2F8A-0159-411A-9CF2-44AD6CA375D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80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7">
            <a:extLst>
              <a:ext uri="{FF2B5EF4-FFF2-40B4-BE49-F238E27FC236}">
                <a16:creationId xmlns:a16="http://schemas.microsoft.com/office/drawing/2014/main" id="{08792AB5-A0A9-49C4-8A26-0DE882EC5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94182"/>
            <a:ext cx="11277600" cy="54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51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0">
            <a:extLst>
              <a:ext uri="{FF2B5EF4-FFF2-40B4-BE49-F238E27FC236}">
                <a16:creationId xmlns:a16="http://schemas.microsoft.com/office/drawing/2014/main" id="{CC4FCD72-9A28-4AFC-AE7E-7ADD2FDDE01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518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0a">
            <a:extLst>
              <a:ext uri="{FF2B5EF4-FFF2-40B4-BE49-F238E27FC236}">
                <a16:creationId xmlns:a16="http://schemas.microsoft.com/office/drawing/2014/main" id="{50A59120-B76E-4042-B5CC-0A50CE9C807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901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0b">
            <a:extLst>
              <a:ext uri="{FF2B5EF4-FFF2-40B4-BE49-F238E27FC236}">
                <a16:creationId xmlns:a16="http://schemas.microsoft.com/office/drawing/2014/main" id="{214E9626-AEB3-4922-90EE-C9EB81A139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938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0c">
            <a:extLst>
              <a:ext uri="{FF2B5EF4-FFF2-40B4-BE49-F238E27FC236}">
                <a16:creationId xmlns:a16="http://schemas.microsoft.com/office/drawing/2014/main" id="{DBB0BF21-B710-4A23-98DD-A803796F4B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40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0d">
            <a:extLst>
              <a:ext uri="{FF2B5EF4-FFF2-40B4-BE49-F238E27FC236}">
                <a16:creationId xmlns:a16="http://schemas.microsoft.com/office/drawing/2014/main" id="{693BF5F1-30AE-4BF2-8C57-06F56AE555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765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1">
            <a:extLst>
              <a:ext uri="{FF2B5EF4-FFF2-40B4-BE49-F238E27FC236}">
                <a16:creationId xmlns:a16="http://schemas.microsoft.com/office/drawing/2014/main" id="{10514389-7E0F-40BA-AA24-3014FB000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70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2">
            <a:extLst>
              <a:ext uri="{FF2B5EF4-FFF2-40B4-BE49-F238E27FC236}">
                <a16:creationId xmlns:a16="http://schemas.microsoft.com/office/drawing/2014/main" id="{841D0ABE-5A91-4DB9-A131-46A0AFFAE8F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37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3">
            <a:extLst>
              <a:ext uri="{FF2B5EF4-FFF2-40B4-BE49-F238E27FC236}">
                <a16:creationId xmlns:a16="http://schemas.microsoft.com/office/drawing/2014/main" id="{02B9C933-6423-4012-A343-1B90B3E8589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116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4">
            <a:extLst>
              <a:ext uri="{FF2B5EF4-FFF2-40B4-BE49-F238E27FC236}">
                <a16:creationId xmlns:a16="http://schemas.microsoft.com/office/drawing/2014/main" id="{80704554-D4A5-4AAB-8A31-D04B90E6C2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3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5">
            <a:extLst>
              <a:ext uri="{FF2B5EF4-FFF2-40B4-BE49-F238E27FC236}">
                <a16:creationId xmlns:a16="http://schemas.microsoft.com/office/drawing/2014/main" id="{5865CEA6-192F-49A7-AA4D-26A8986EE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7a">
            <a:extLst>
              <a:ext uri="{FF2B5EF4-FFF2-40B4-BE49-F238E27FC236}">
                <a16:creationId xmlns:a16="http://schemas.microsoft.com/office/drawing/2014/main" id="{D8C7AD21-46E3-4409-89A9-6A8FC8D03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712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6">
            <a:extLst>
              <a:ext uri="{FF2B5EF4-FFF2-40B4-BE49-F238E27FC236}">
                <a16:creationId xmlns:a16="http://schemas.microsoft.com/office/drawing/2014/main" id="{E885B1A0-576B-4493-B97D-7C01AA907BB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820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7">
            <a:extLst>
              <a:ext uri="{FF2B5EF4-FFF2-40B4-BE49-F238E27FC236}">
                <a16:creationId xmlns:a16="http://schemas.microsoft.com/office/drawing/2014/main" id="{A2823001-4E85-4DD1-84FC-DD2F5B902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033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8">
            <a:extLst>
              <a:ext uri="{FF2B5EF4-FFF2-40B4-BE49-F238E27FC236}">
                <a16:creationId xmlns:a16="http://schemas.microsoft.com/office/drawing/2014/main" id="{59951E25-70FC-4F62-ACF0-0C247E20A6B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995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99">
            <a:extLst>
              <a:ext uri="{FF2B5EF4-FFF2-40B4-BE49-F238E27FC236}">
                <a16:creationId xmlns:a16="http://schemas.microsoft.com/office/drawing/2014/main" id="{8F991EFD-AD95-4B0D-A1A4-2B93AEB1F33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526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0">
            <a:extLst>
              <a:ext uri="{FF2B5EF4-FFF2-40B4-BE49-F238E27FC236}">
                <a16:creationId xmlns:a16="http://schemas.microsoft.com/office/drawing/2014/main" id="{2D1AA001-2065-48DE-A151-1CF62C41862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150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1">
            <a:extLst>
              <a:ext uri="{FF2B5EF4-FFF2-40B4-BE49-F238E27FC236}">
                <a16:creationId xmlns:a16="http://schemas.microsoft.com/office/drawing/2014/main" id="{21DE846F-CE18-4BCF-A4A4-B7783C1D51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44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2">
            <a:extLst>
              <a:ext uri="{FF2B5EF4-FFF2-40B4-BE49-F238E27FC236}">
                <a16:creationId xmlns:a16="http://schemas.microsoft.com/office/drawing/2014/main" id="{FB33E01D-B9E0-467D-AC77-46629D9E16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836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3">
            <a:extLst>
              <a:ext uri="{FF2B5EF4-FFF2-40B4-BE49-F238E27FC236}">
                <a16:creationId xmlns:a16="http://schemas.microsoft.com/office/drawing/2014/main" id="{C5BC6A1F-E62C-4BD7-920A-7E0897CBC42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590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4">
            <a:extLst>
              <a:ext uri="{FF2B5EF4-FFF2-40B4-BE49-F238E27FC236}">
                <a16:creationId xmlns:a16="http://schemas.microsoft.com/office/drawing/2014/main" id="{4F2F80BD-5759-42F7-A236-E9FB83F949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35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4a">
            <a:extLst>
              <a:ext uri="{FF2B5EF4-FFF2-40B4-BE49-F238E27FC236}">
                <a16:creationId xmlns:a16="http://schemas.microsoft.com/office/drawing/2014/main" id="{5AC9F88A-2B85-40C2-A569-2BE0F1C808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6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8">
            <a:extLst>
              <a:ext uri="{FF2B5EF4-FFF2-40B4-BE49-F238E27FC236}">
                <a16:creationId xmlns:a16="http://schemas.microsoft.com/office/drawing/2014/main" id="{05509544-C387-4419-9447-40159D0CA3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987677"/>
            <a:ext cx="5943600" cy="28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838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4b">
            <a:extLst>
              <a:ext uri="{FF2B5EF4-FFF2-40B4-BE49-F238E27FC236}">
                <a16:creationId xmlns:a16="http://schemas.microsoft.com/office/drawing/2014/main" id="{C7AC544B-10F8-43F8-858B-67CC7D0351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9852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5">
            <a:extLst>
              <a:ext uri="{FF2B5EF4-FFF2-40B4-BE49-F238E27FC236}">
                <a16:creationId xmlns:a16="http://schemas.microsoft.com/office/drawing/2014/main" id="{9A1B0E3D-B8BB-4A58-878E-6D55E0B88F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290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5a">
            <a:extLst>
              <a:ext uri="{FF2B5EF4-FFF2-40B4-BE49-F238E27FC236}">
                <a16:creationId xmlns:a16="http://schemas.microsoft.com/office/drawing/2014/main" id="{B5A6991E-5D6F-4363-A60C-725BCEBFC8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444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6">
            <a:extLst>
              <a:ext uri="{FF2B5EF4-FFF2-40B4-BE49-F238E27FC236}">
                <a16:creationId xmlns:a16="http://schemas.microsoft.com/office/drawing/2014/main" id="{D2CB7860-404B-4A2E-8ECE-8272B6660F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58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7">
            <a:extLst>
              <a:ext uri="{FF2B5EF4-FFF2-40B4-BE49-F238E27FC236}">
                <a16:creationId xmlns:a16="http://schemas.microsoft.com/office/drawing/2014/main" id="{3109EADF-BB3F-40F1-92A9-0CE2D54B026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395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8">
            <a:extLst>
              <a:ext uri="{FF2B5EF4-FFF2-40B4-BE49-F238E27FC236}">
                <a16:creationId xmlns:a16="http://schemas.microsoft.com/office/drawing/2014/main" id="{DA78EF5C-4880-41E9-B72B-73B1641721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56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09">
            <a:extLst>
              <a:ext uri="{FF2B5EF4-FFF2-40B4-BE49-F238E27FC236}">
                <a16:creationId xmlns:a16="http://schemas.microsoft.com/office/drawing/2014/main" id="{6D7CF12D-AAB6-4CE4-9DF3-70EDBE958D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743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0">
            <a:extLst>
              <a:ext uri="{FF2B5EF4-FFF2-40B4-BE49-F238E27FC236}">
                <a16:creationId xmlns:a16="http://schemas.microsoft.com/office/drawing/2014/main" id="{E19144D9-80E8-471D-BAE2-39F2092857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987677"/>
            <a:ext cx="5943600" cy="28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78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1">
            <a:extLst>
              <a:ext uri="{FF2B5EF4-FFF2-40B4-BE49-F238E27FC236}">
                <a16:creationId xmlns:a16="http://schemas.microsoft.com/office/drawing/2014/main" id="{F33B546D-D060-422F-AB3C-F3C1A424F78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212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2">
            <a:extLst>
              <a:ext uri="{FF2B5EF4-FFF2-40B4-BE49-F238E27FC236}">
                <a16:creationId xmlns:a16="http://schemas.microsoft.com/office/drawing/2014/main" id="{EB971BA5-E26D-4264-8640-6A8D1309FD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4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9">
            <a:extLst>
              <a:ext uri="{FF2B5EF4-FFF2-40B4-BE49-F238E27FC236}">
                <a16:creationId xmlns:a16="http://schemas.microsoft.com/office/drawing/2014/main" id="{599E5D66-AB90-4576-A3A6-0D68680DAF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96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3">
            <a:extLst>
              <a:ext uri="{FF2B5EF4-FFF2-40B4-BE49-F238E27FC236}">
                <a16:creationId xmlns:a16="http://schemas.microsoft.com/office/drawing/2014/main" id="{B13B50DC-C299-4FE2-8FD2-5C05F9A9A3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309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4">
            <a:extLst>
              <a:ext uri="{FF2B5EF4-FFF2-40B4-BE49-F238E27FC236}">
                <a16:creationId xmlns:a16="http://schemas.microsoft.com/office/drawing/2014/main" id="{130BFDB0-B698-4E52-B722-62264C6E8B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874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5">
            <a:extLst>
              <a:ext uri="{FF2B5EF4-FFF2-40B4-BE49-F238E27FC236}">
                <a16:creationId xmlns:a16="http://schemas.microsoft.com/office/drawing/2014/main" id="{31B5C3AB-5F58-4976-B08E-DF8BFC96F8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332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6">
            <a:extLst>
              <a:ext uri="{FF2B5EF4-FFF2-40B4-BE49-F238E27FC236}">
                <a16:creationId xmlns:a16="http://schemas.microsoft.com/office/drawing/2014/main" id="{1124C131-30A4-4467-AD66-6131B01422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00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7">
            <a:extLst>
              <a:ext uri="{FF2B5EF4-FFF2-40B4-BE49-F238E27FC236}">
                <a16:creationId xmlns:a16="http://schemas.microsoft.com/office/drawing/2014/main" id="{247C07AA-8333-4E9D-9591-21F5173696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8741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8">
            <a:extLst>
              <a:ext uri="{FF2B5EF4-FFF2-40B4-BE49-F238E27FC236}">
                <a16:creationId xmlns:a16="http://schemas.microsoft.com/office/drawing/2014/main" id="{85CE3AAA-5114-4FB4-AE27-80863B3BA4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06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9">
            <a:extLst>
              <a:ext uri="{FF2B5EF4-FFF2-40B4-BE49-F238E27FC236}">
                <a16:creationId xmlns:a16="http://schemas.microsoft.com/office/drawing/2014/main" id="{C254728E-8B16-473D-9591-E2F2606F402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083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0">
            <a:extLst>
              <a:ext uri="{FF2B5EF4-FFF2-40B4-BE49-F238E27FC236}">
                <a16:creationId xmlns:a16="http://schemas.microsoft.com/office/drawing/2014/main" id="{0FA62F1F-3E6B-4B16-94E4-E585BEA608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7208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1">
            <a:extLst>
              <a:ext uri="{FF2B5EF4-FFF2-40B4-BE49-F238E27FC236}">
                <a16:creationId xmlns:a16="http://schemas.microsoft.com/office/drawing/2014/main" id="{5CA1DCF6-378B-4F5F-93FD-252AB10068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7187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2">
            <a:extLst>
              <a:ext uri="{FF2B5EF4-FFF2-40B4-BE49-F238E27FC236}">
                <a16:creationId xmlns:a16="http://schemas.microsoft.com/office/drawing/2014/main" id="{9B7CE48B-A14E-4F8E-A093-982BAEEA2AC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97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0">
            <a:extLst>
              <a:ext uri="{FF2B5EF4-FFF2-40B4-BE49-F238E27FC236}">
                <a16:creationId xmlns:a16="http://schemas.microsoft.com/office/drawing/2014/main" id="{20831AD2-125F-4D70-83FE-7302164E60A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24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3">
            <a:extLst>
              <a:ext uri="{FF2B5EF4-FFF2-40B4-BE49-F238E27FC236}">
                <a16:creationId xmlns:a16="http://schemas.microsoft.com/office/drawing/2014/main" id="{0231C119-7F46-46FE-89EC-4B2A7A765EA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296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4">
            <a:extLst>
              <a:ext uri="{FF2B5EF4-FFF2-40B4-BE49-F238E27FC236}">
                <a16:creationId xmlns:a16="http://schemas.microsoft.com/office/drawing/2014/main" id="{020FCE33-559C-4C79-A9AE-9263795D158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717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5">
            <a:extLst>
              <a:ext uri="{FF2B5EF4-FFF2-40B4-BE49-F238E27FC236}">
                <a16:creationId xmlns:a16="http://schemas.microsoft.com/office/drawing/2014/main" id="{01E931E3-82F3-4B6D-9FB9-037520B10B4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99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6">
            <a:extLst>
              <a:ext uri="{FF2B5EF4-FFF2-40B4-BE49-F238E27FC236}">
                <a16:creationId xmlns:a16="http://schemas.microsoft.com/office/drawing/2014/main" id="{8AB9B57F-48C4-4041-9D5D-0D935BAC21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8219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7">
            <a:extLst>
              <a:ext uri="{FF2B5EF4-FFF2-40B4-BE49-F238E27FC236}">
                <a16:creationId xmlns:a16="http://schemas.microsoft.com/office/drawing/2014/main" id="{F5696E2E-7D6E-4FCC-A6FE-3D35E6CF181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4735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8">
            <a:extLst>
              <a:ext uri="{FF2B5EF4-FFF2-40B4-BE49-F238E27FC236}">
                <a16:creationId xmlns:a16="http://schemas.microsoft.com/office/drawing/2014/main" id="{C05A970F-EB5E-47FD-8E3A-BA1732CF284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212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8a">
            <a:extLst>
              <a:ext uri="{FF2B5EF4-FFF2-40B4-BE49-F238E27FC236}">
                <a16:creationId xmlns:a16="http://schemas.microsoft.com/office/drawing/2014/main" id="{8DB8E2E4-52CA-43FA-BF00-520DBED262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1091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29">
            <a:extLst>
              <a:ext uri="{FF2B5EF4-FFF2-40B4-BE49-F238E27FC236}">
                <a16:creationId xmlns:a16="http://schemas.microsoft.com/office/drawing/2014/main" id="{F61E8D36-E11F-4BAD-9559-75D1509C51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5589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1">
            <a:extLst>
              <a:ext uri="{FF2B5EF4-FFF2-40B4-BE49-F238E27FC236}">
                <a16:creationId xmlns:a16="http://schemas.microsoft.com/office/drawing/2014/main" id="{F98749CB-75D9-443E-8BD4-28E4046BAE3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9582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2">
            <a:extLst>
              <a:ext uri="{FF2B5EF4-FFF2-40B4-BE49-F238E27FC236}">
                <a16:creationId xmlns:a16="http://schemas.microsoft.com/office/drawing/2014/main" id="{40F314FA-878D-473D-AD53-A151963176B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6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1">
            <a:extLst>
              <a:ext uri="{FF2B5EF4-FFF2-40B4-BE49-F238E27FC236}">
                <a16:creationId xmlns:a16="http://schemas.microsoft.com/office/drawing/2014/main" id="{F732268E-C601-4543-9BDB-538E05D6B8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465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3">
            <a:extLst>
              <a:ext uri="{FF2B5EF4-FFF2-40B4-BE49-F238E27FC236}">
                <a16:creationId xmlns:a16="http://schemas.microsoft.com/office/drawing/2014/main" id="{21129A5E-78D5-47F2-8970-379900ED28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384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4">
            <a:extLst>
              <a:ext uri="{FF2B5EF4-FFF2-40B4-BE49-F238E27FC236}">
                <a16:creationId xmlns:a16="http://schemas.microsoft.com/office/drawing/2014/main" id="{F62F377E-BD8C-49E6-AC90-8A64643CDA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332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5">
            <a:extLst>
              <a:ext uri="{FF2B5EF4-FFF2-40B4-BE49-F238E27FC236}">
                <a16:creationId xmlns:a16="http://schemas.microsoft.com/office/drawing/2014/main" id="{4A346728-3902-4717-AD03-44433067D5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920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5a">
            <a:extLst>
              <a:ext uri="{FF2B5EF4-FFF2-40B4-BE49-F238E27FC236}">
                <a16:creationId xmlns:a16="http://schemas.microsoft.com/office/drawing/2014/main" id="{C4CFF5D9-779A-4591-9F70-E693D95B014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56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6">
            <a:extLst>
              <a:ext uri="{FF2B5EF4-FFF2-40B4-BE49-F238E27FC236}">
                <a16:creationId xmlns:a16="http://schemas.microsoft.com/office/drawing/2014/main" id="{A67A9AE3-11B2-4C11-A091-6746D12B3F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977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7">
            <a:extLst>
              <a:ext uri="{FF2B5EF4-FFF2-40B4-BE49-F238E27FC236}">
                <a16:creationId xmlns:a16="http://schemas.microsoft.com/office/drawing/2014/main" id="{C9CA8588-DD99-4523-924A-64EA05AA3F5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97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9">
            <a:extLst>
              <a:ext uri="{FF2B5EF4-FFF2-40B4-BE49-F238E27FC236}">
                <a16:creationId xmlns:a16="http://schemas.microsoft.com/office/drawing/2014/main" id="{761F98F8-1731-491F-B0CB-4D79E99AD90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4666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0">
            <a:extLst>
              <a:ext uri="{FF2B5EF4-FFF2-40B4-BE49-F238E27FC236}">
                <a16:creationId xmlns:a16="http://schemas.microsoft.com/office/drawing/2014/main" id="{5B470656-84A1-410C-A7D6-ADBD94F51F5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5177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1">
            <a:extLst>
              <a:ext uri="{FF2B5EF4-FFF2-40B4-BE49-F238E27FC236}">
                <a16:creationId xmlns:a16="http://schemas.microsoft.com/office/drawing/2014/main" id="{614EA3FF-853C-42E3-9D06-1B19C487D8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8323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2">
            <a:extLst>
              <a:ext uri="{FF2B5EF4-FFF2-40B4-BE49-F238E27FC236}">
                <a16:creationId xmlns:a16="http://schemas.microsoft.com/office/drawing/2014/main" id="{4A0FC516-6E37-484A-AF6D-DF66C12082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987677"/>
            <a:ext cx="5943600" cy="28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6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2">
            <a:extLst>
              <a:ext uri="{FF2B5EF4-FFF2-40B4-BE49-F238E27FC236}">
                <a16:creationId xmlns:a16="http://schemas.microsoft.com/office/drawing/2014/main" id="{52E9DD37-8BC1-48C3-A1FC-0E62D3918B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50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3">
            <a:extLst>
              <a:ext uri="{FF2B5EF4-FFF2-40B4-BE49-F238E27FC236}">
                <a16:creationId xmlns:a16="http://schemas.microsoft.com/office/drawing/2014/main" id="{695B6B91-9087-409C-887E-67A8A6F39C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521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4">
            <a:extLst>
              <a:ext uri="{FF2B5EF4-FFF2-40B4-BE49-F238E27FC236}">
                <a16:creationId xmlns:a16="http://schemas.microsoft.com/office/drawing/2014/main" id="{783EF000-F21C-4A36-A3E4-D4788F7BA28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5750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5">
            <a:extLst>
              <a:ext uri="{FF2B5EF4-FFF2-40B4-BE49-F238E27FC236}">
                <a16:creationId xmlns:a16="http://schemas.microsoft.com/office/drawing/2014/main" id="{A512C947-61B5-4599-A044-090E63A4A98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3877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6">
            <a:extLst>
              <a:ext uri="{FF2B5EF4-FFF2-40B4-BE49-F238E27FC236}">
                <a16:creationId xmlns:a16="http://schemas.microsoft.com/office/drawing/2014/main" id="{361646C1-2D8D-4BF1-9234-98682AB1F87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4648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7">
            <a:extLst>
              <a:ext uri="{FF2B5EF4-FFF2-40B4-BE49-F238E27FC236}">
                <a16:creationId xmlns:a16="http://schemas.microsoft.com/office/drawing/2014/main" id="{F77BD13A-F6A1-4679-AB13-74FBA039E29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7058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8">
            <a:extLst>
              <a:ext uri="{FF2B5EF4-FFF2-40B4-BE49-F238E27FC236}">
                <a16:creationId xmlns:a16="http://schemas.microsoft.com/office/drawing/2014/main" id="{A2C74FFC-5162-4439-A105-4FCF60EDF7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1633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49">
            <a:extLst>
              <a:ext uri="{FF2B5EF4-FFF2-40B4-BE49-F238E27FC236}">
                <a16:creationId xmlns:a16="http://schemas.microsoft.com/office/drawing/2014/main" id="{DBC75529-19A8-4641-8CA4-4C4D56D9F8D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93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50">
            <a:extLst>
              <a:ext uri="{FF2B5EF4-FFF2-40B4-BE49-F238E27FC236}">
                <a16:creationId xmlns:a16="http://schemas.microsoft.com/office/drawing/2014/main" id="{269247A7-A4B3-4873-9070-E4EC10193D5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351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51">
            <a:extLst>
              <a:ext uri="{FF2B5EF4-FFF2-40B4-BE49-F238E27FC236}">
                <a16:creationId xmlns:a16="http://schemas.microsoft.com/office/drawing/2014/main" id="{F4F4680E-686C-4A3D-9E58-A46E547A95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00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52">
            <a:extLst>
              <a:ext uri="{FF2B5EF4-FFF2-40B4-BE49-F238E27FC236}">
                <a16:creationId xmlns:a16="http://schemas.microsoft.com/office/drawing/2014/main" id="{7431896D-FE91-4C5F-8F40-DEB506D4C0D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52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3">
            <a:extLst>
              <a:ext uri="{FF2B5EF4-FFF2-40B4-BE49-F238E27FC236}">
                <a16:creationId xmlns:a16="http://schemas.microsoft.com/office/drawing/2014/main" id="{5AC1DD16-65DE-4CA9-B772-D1315CEE278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5088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53">
            <a:extLst>
              <a:ext uri="{FF2B5EF4-FFF2-40B4-BE49-F238E27FC236}">
                <a16:creationId xmlns:a16="http://schemas.microsoft.com/office/drawing/2014/main" id="{D192A904-5997-4351-BE72-06F706F65B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959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54">
            <a:extLst>
              <a:ext uri="{FF2B5EF4-FFF2-40B4-BE49-F238E27FC236}">
                <a16:creationId xmlns:a16="http://schemas.microsoft.com/office/drawing/2014/main" id="{F2B8FB88-A6AE-48C7-9900-0E4940DA0B7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0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4">
            <a:extLst>
              <a:ext uri="{FF2B5EF4-FFF2-40B4-BE49-F238E27FC236}">
                <a16:creationId xmlns:a16="http://schemas.microsoft.com/office/drawing/2014/main" id="{9E598B95-664D-4296-A0D8-3BB50F2807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5">
            <a:extLst>
              <a:ext uri="{FF2B5EF4-FFF2-40B4-BE49-F238E27FC236}">
                <a16:creationId xmlns:a16="http://schemas.microsoft.com/office/drawing/2014/main" id="{8639CA72-90FA-46D7-9D4B-69226B1879B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5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africa-map-max">
            <a:extLst>
              <a:ext uri="{FF2B5EF4-FFF2-40B4-BE49-F238E27FC236}">
                <a16:creationId xmlns:a16="http://schemas.microsoft.com/office/drawing/2014/main" id="{F71AC51A-CC36-48AF-9E41-B89F4778C4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918" y="457200"/>
            <a:ext cx="588416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82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6">
            <a:extLst>
              <a:ext uri="{FF2B5EF4-FFF2-40B4-BE49-F238E27FC236}">
                <a16:creationId xmlns:a16="http://schemas.microsoft.com/office/drawing/2014/main" id="{78076447-D6C2-443F-BD7B-023B325A5C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73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7">
            <a:extLst>
              <a:ext uri="{FF2B5EF4-FFF2-40B4-BE49-F238E27FC236}">
                <a16:creationId xmlns:a16="http://schemas.microsoft.com/office/drawing/2014/main" id="{0C38881D-6693-400B-B9BB-755FC6C9F8D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9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19">
            <a:extLst>
              <a:ext uri="{FF2B5EF4-FFF2-40B4-BE49-F238E27FC236}">
                <a16:creationId xmlns:a16="http://schemas.microsoft.com/office/drawing/2014/main" id="{A5F93FF0-C398-44B6-BCF4-5AF87C37AC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25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0">
            <a:extLst>
              <a:ext uri="{FF2B5EF4-FFF2-40B4-BE49-F238E27FC236}">
                <a16:creationId xmlns:a16="http://schemas.microsoft.com/office/drawing/2014/main" id="{7D3808FE-0E60-467F-9A08-B9C0E58F66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73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1">
            <a:extLst>
              <a:ext uri="{FF2B5EF4-FFF2-40B4-BE49-F238E27FC236}">
                <a16:creationId xmlns:a16="http://schemas.microsoft.com/office/drawing/2014/main" id="{0F6006D4-1528-4688-90BC-D37278A6C95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5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2">
            <a:extLst>
              <a:ext uri="{FF2B5EF4-FFF2-40B4-BE49-F238E27FC236}">
                <a16:creationId xmlns:a16="http://schemas.microsoft.com/office/drawing/2014/main" id="{6DF63FCD-0B47-4FB3-B821-0181DBDDB9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4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3">
            <a:extLst>
              <a:ext uri="{FF2B5EF4-FFF2-40B4-BE49-F238E27FC236}">
                <a16:creationId xmlns:a16="http://schemas.microsoft.com/office/drawing/2014/main" id="{707109B6-B58E-485C-8D04-7B4547A05DB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4">
            <a:extLst>
              <a:ext uri="{FF2B5EF4-FFF2-40B4-BE49-F238E27FC236}">
                <a16:creationId xmlns:a16="http://schemas.microsoft.com/office/drawing/2014/main" id="{7E3ECD3B-7C08-47DB-9409-42F7EE28FB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9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5">
            <a:extLst>
              <a:ext uri="{FF2B5EF4-FFF2-40B4-BE49-F238E27FC236}">
                <a16:creationId xmlns:a16="http://schemas.microsoft.com/office/drawing/2014/main" id="{A7CC355D-9DB9-42A1-AB05-6C370589F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987677"/>
            <a:ext cx="5943600" cy="28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9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6">
            <a:extLst>
              <a:ext uri="{FF2B5EF4-FFF2-40B4-BE49-F238E27FC236}">
                <a16:creationId xmlns:a16="http://schemas.microsoft.com/office/drawing/2014/main" id="{0EC54D38-E6EC-4741-B01B-07E1C7CFC0D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zambia-map">
            <a:extLst>
              <a:ext uri="{FF2B5EF4-FFF2-40B4-BE49-F238E27FC236}">
                <a16:creationId xmlns:a16="http://schemas.microsoft.com/office/drawing/2014/main" id="{E3CF3CAF-08E0-48E2-8FF9-9F0AB22F47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243" y="457200"/>
            <a:ext cx="65675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7">
            <a:extLst>
              <a:ext uri="{FF2B5EF4-FFF2-40B4-BE49-F238E27FC236}">
                <a16:creationId xmlns:a16="http://schemas.microsoft.com/office/drawing/2014/main" id="{EEE40142-D439-460F-A2E4-208F837B64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20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8">
            <a:extLst>
              <a:ext uri="{FF2B5EF4-FFF2-40B4-BE49-F238E27FC236}">
                <a16:creationId xmlns:a16="http://schemas.microsoft.com/office/drawing/2014/main" id="{3A1E5A4D-2E53-4D3B-AD32-347E1492C8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44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29">
            <a:extLst>
              <a:ext uri="{FF2B5EF4-FFF2-40B4-BE49-F238E27FC236}">
                <a16:creationId xmlns:a16="http://schemas.microsoft.com/office/drawing/2014/main" id="{39D44E47-728F-4A58-824A-DA71C19FB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4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0">
            <a:extLst>
              <a:ext uri="{FF2B5EF4-FFF2-40B4-BE49-F238E27FC236}">
                <a16:creationId xmlns:a16="http://schemas.microsoft.com/office/drawing/2014/main" id="{F375980E-6C02-4085-AAC7-E511DC2885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8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1">
            <a:extLst>
              <a:ext uri="{FF2B5EF4-FFF2-40B4-BE49-F238E27FC236}">
                <a16:creationId xmlns:a16="http://schemas.microsoft.com/office/drawing/2014/main" id="{189617C2-D61C-4D9F-831B-A7AB9340924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68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2a">
            <a:extLst>
              <a:ext uri="{FF2B5EF4-FFF2-40B4-BE49-F238E27FC236}">
                <a16:creationId xmlns:a16="http://schemas.microsoft.com/office/drawing/2014/main" id="{1E14B0FE-A551-4231-A7FB-61E2BC1066B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1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3">
            <a:extLst>
              <a:ext uri="{FF2B5EF4-FFF2-40B4-BE49-F238E27FC236}">
                <a16:creationId xmlns:a16="http://schemas.microsoft.com/office/drawing/2014/main" id="{532DE381-5D66-47C8-8276-E169C3F5670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60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3a">
            <a:extLst>
              <a:ext uri="{FF2B5EF4-FFF2-40B4-BE49-F238E27FC236}">
                <a16:creationId xmlns:a16="http://schemas.microsoft.com/office/drawing/2014/main" id="{2F7D20D0-51D9-495F-92F5-132574A931F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4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3b">
            <a:extLst>
              <a:ext uri="{FF2B5EF4-FFF2-40B4-BE49-F238E27FC236}">
                <a16:creationId xmlns:a16="http://schemas.microsoft.com/office/drawing/2014/main" id="{868DE996-3003-4554-8B11-E7769D382F5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89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4">
            <a:extLst>
              <a:ext uri="{FF2B5EF4-FFF2-40B4-BE49-F238E27FC236}">
                <a16:creationId xmlns:a16="http://schemas.microsoft.com/office/drawing/2014/main" id="{D6119BC1-923A-4BC4-8EF8-EF7435262B0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44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1">
            <a:extLst>
              <a:ext uri="{FF2B5EF4-FFF2-40B4-BE49-F238E27FC236}">
                <a16:creationId xmlns:a16="http://schemas.microsoft.com/office/drawing/2014/main" id="{F59F30CC-F3F5-47B6-94A4-DBA2EC5E4A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6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5">
            <a:extLst>
              <a:ext uri="{FF2B5EF4-FFF2-40B4-BE49-F238E27FC236}">
                <a16:creationId xmlns:a16="http://schemas.microsoft.com/office/drawing/2014/main" id="{778BE49B-E845-48A2-88C7-EE87C1D6D4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5a">
            <a:extLst>
              <a:ext uri="{FF2B5EF4-FFF2-40B4-BE49-F238E27FC236}">
                <a16:creationId xmlns:a16="http://schemas.microsoft.com/office/drawing/2014/main" id="{3F3DFB91-AF5E-411F-88D1-988AC0281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1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5b">
            <a:extLst>
              <a:ext uri="{FF2B5EF4-FFF2-40B4-BE49-F238E27FC236}">
                <a16:creationId xmlns:a16="http://schemas.microsoft.com/office/drawing/2014/main" id="{B22199F2-4924-499C-AE81-B1DBB73A58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11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5c">
            <a:extLst>
              <a:ext uri="{FF2B5EF4-FFF2-40B4-BE49-F238E27FC236}">
                <a16:creationId xmlns:a16="http://schemas.microsoft.com/office/drawing/2014/main" id="{A7FD4680-6751-467C-B989-8796FE8E68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4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5d">
            <a:extLst>
              <a:ext uri="{FF2B5EF4-FFF2-40B4-BE49-F238E27FC236}">
                <a16:creationId xmlns:a16="http://schemas.microsoft.com/office/drawing/2014/main" id="{F32FB8F8-D799-40C8-889D-CC72FBC7A7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0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5e">
            <a:extLst>
              <a:ext uri="{FF2B5EF4-FFF2-40B4-BE49-F238E27FC236}">
                <a16:creationId xmlns:a16="http://schemas.microsoft.com/office/drawing/2014/main" id="{4348599D-8574-4D50-B1B9-EA0B4BE28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58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6">
            <a:extLst>
              <a:ext uri="{FF2B5EF4-FFF2-40B4-BE49-F238E27FC236}">
                <a16:creationId xmlns:a16="http://schemas.microsoft.com/office/drawing/2014/main" id="{CD75DAEB-7D1E-41B5-B8AD-B23B16B3F20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1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8">
            <a:extLst>
              <a:ext uri="{FF2B5EF4-FFF2-40B4-BE49-F238E27FC236}">
                <a16:creationId xmlns:a16="http://schemas.microsoft.com/office/drawing/2014/main" id="{9E503666-BAC5-4942-88A2-A0F67D8CEF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79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39">
            <a:extLst>
              <a:ext uri="{FF2B5EF4-FFF2-40B4-BE49-F238E27FC236}">
                <a16:creationId xmlns:a16="http://schemas.microsoft.com/office/drawing/2014/main" id="{6D754343-940E-4603-9C7C-09F99C237B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01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0">
            <a:extLst>
              <a:ext uri="{FF2B5EF4-FFF2-40B4-BE49-F238E27FC236}">
                <a16:creationId xmlns:a16="http://schemas.microsoft.com/office/drawing/2014/main" id="{1E08A692-4012-42E3-B9EE-5B6564968F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4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2">
            <a:extLst>
              <a:ext uri="{FF2B5EF4-FFF2-40B4-BE49-F238E27FC236}">
                <a16:creationId xmlns:a16="http://schemas.microsoft.com/office/drawing/2014/main" id="{9F293A67-BF82-4757-9ED1-0E4BAD45AA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38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1">
            <a:extLst>
              <a:ext uri="{FF2B5EF4-FFF2-40B4-BE49-F238E27FC236}">
                <a16:creationId xmlns:a16="http://schemas.microsoft.com/office/drawing/2014/main" id="{8244898D-68C7-4D37-A7BE-E2CD44B3C01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01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2">
            <a:extLst>
              <a:ext uri="{FF2B5EF4-FFF2-40B4-BE49-F238E27FC236}">
                <a16:creationId xmlns:a16="http://schemas.microsoft.com/office/drawing/2014/main" id="{8D97CD95-F901-4368-A17A-715A9C1B47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4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3">
            <a:extLst>
              <a:ext uri="{FF2B5EF4-FFF2-40B4-BE49-F238E27FC236}">
                <a16:creationId xmlns:a16="http://schemas.microsoft.com/office/drawing/2014/main" id="{87FB2293-35A0-4F94-A4D3-7E4827B706B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00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4">
            <a:extLst>
              <a:ext uri="{FF2B5EF4-FFF2-40B4-BE49-F238E27FC236}">
                <a16:creationId xmlns:a16="http://schemas.microsoft.com/office/drawing/2014/main" id="{53C7FDFB-B325-434F-B5C3-6342048D0DF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8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5">
            <a:extLst>
              <a:ext uri="{FF2B5EF4-FFF2-40B4-BE49-F238E27FC236}">
                <a16:creationId xmlns:a16="http://schemas.microsoft.com/office/drawing/2014/main" id="{068407DE-D9B4-40F1-9EE7-FF23C170CD2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97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6">
            <a:extLst>
              <a:ext uri="{FF2B5EF4-FFF2-40B4-BE49-F238E27FC236}">
                <a16:creationId xmlns:a16="http://schemas.microsoft.com/office/drawing/2014/main" id="{AE05D709-EE8D-4EAF-BD5E-D8949179E8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156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7">
            <a:extLst>
              <a:ext uri="{FF2B5EF4-FFF2-40B4-BE49-F238E27FC236}">
                <a16:creationId xmlns:a16="http://schemas.microsoft.com/office/drawing/2014/main" id="{40CDFD86-400F-40B8-B1FC-FF95A2D53FA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24200" y="-2209800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27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8">
            <a:extLst>
              <a:ext uri="{FF2B5EF4-FFF2-40B4-BE49-F238E27FC236}">
                <a16:creationId xmlns:a16="http://schemas.microsoft.com/office/drawing/2014/main" id="{2C9A6ED1-9DFD-437D-81F8-6BBEBC1D0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987677"/>
            <a:ext cx="5943600" cy="28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1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49">
            <a:extLst>
              <a:ext uri="{FF2B5EF4-FFF2-40B4-BE49-F238E27FC236}">
                <a16:creationId xmlns:a16="http://schemas.microsoft.com/office/drawing/2014/main" id="{82ACAE31-D7C7-4378-A95A-34E55D3993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7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0">
            <a:extLst>
              <a:ext uri="{FF2B5EF4-FFF2-40B4-BE49-F238E27FC236}">
                <a16:creationId xmlns:a16="http://schemas.microsoft.com/office/drawing/2014/main" id="{4C0D5F5E-9D3A-4C84-9C75-AC041B03FD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6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4">
            <a:extLst>
              <a:ext uri="{FF2B5EF4-FFF2-40B4-BE49-F238E27FC236}">
                <a16:creationId xmlns:a16="http://schemas.microsoft.com/office/drawing/2014/main" id="{6E27CA3C-40D6-453B-8570-E43B3009410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354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1">
            <a:extLst>
              <a:ext uri="{FF2B5EF4-FFF2-40B4-BE49-F238E27FC236}">
                <a16:creationId xmlns:a16="http://schemas.microsoft.com/office/drawing/2014/main" id="{B51E8664-1158-4D4C-AD91-1F58CD5E77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43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2">
            <a:extLst>
              <a:ext uri="{FF2B5EF4-FFF2-40B4-BE49-F238E27FC236}">
                <a16:creationId xmlns:a16="http://schemas.microsoft.com/office/drawing/2014/main" id="{6952ACE8-31A1-4D4F-AC79-5F502B7F63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92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3">
            <a:extLst>
              <a:ext uri="{FF2B5EF4-FFF2-40B4-BE49-F238E27FC236}">
                <a16:creationId xmlns:a16="http://schemas.microsoft.com/office/drawing/2014/main" id="{ABE37A61-AA5D-4B58-8602-EF05678676E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2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4">
            <a:extLst>
              <a:ext uri="{FF2B5EF4-FFF2-40B4-BE49-F238E27FC236}">
                <a16:creationId xmlns:a16="http://schemas.microsoft.com/office/drawing/2014/main" id="{2CBDC553-A402-4125-9BA5-823FBF1961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227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5">
            <a:extLst>
              <a:ext uri="{FF2B5EF4-FFF2-40B4-BE49-F238E27FC236}">
                <a16:creationId xmlns:a16="http://schemas.microsoft.com/office/drawing/2014/main" id="{BDA55182-3ED0-43C9-B047-1FF6FBC1E0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92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6">
            <a:extLst>
              <a:ext uri="{FF2B5EF4-FFF2-40B4-BE49-F238E27FC236}">
                <a16:creationId xmlns:a16="http://schemas.microsoft.com/office/drawing/2014/main" id="{A748DA6B-673F-426B-A7E6-EF140B9B468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369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7">
            <a:extLst>
              <a:ext uri="{FF2B5EF4-FFF2-40B4-BE49-F238E27FC236}">
                <a16:creationId xmlns:a16="http://schemas.microsoft.com/office/drawing/2014/main" id="{C29D9FA6-F1DB-4E65-A220-C73A12C9E2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33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8">
            <a:extLst>
              <a:ext uri="{FF2B5EF4-FFF2-40B4-BE49-F238E27FC236}">
                <a16:creationId xmlns:a16="http://schemas.microsoft.com/office/drawing/2014/main" id="{065D87F4-AE69-44D9-B46F-247E8A9E8D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73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59">
            <a:extLst>
              <a:ext uri="{FF2B5EF4-FFF2-40B4-BE49-F238E27FC236}">
                <a16:creationId xmlns:a16="http://schemas.microsoft.com/office/drawing/2014/main" id="{7405A321-B53A-41CF-94BE-9F90FEC36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94182"/>
            <a:ext cx="11277600" cy="54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289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0">
            <a:extLst>
              <a:ext uri="{FF2B5EF4-FFF2-40B4-BE49-F238E27FC236}">
                <a16:creationId xmlns:a16="http://schemas.microsoft.com/office/drawing/2014/main" id="{DB0646DC-6B31-4540-8EA9-79825715CAF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4a">
            <a:extLst>
              <a:ext uri="{FF2B5EF4-FFF2-40B4-BE49-F238E27FC236}">
                <a16:creationId xmlns:a16="http://schemas.microsoft.com/office/drawing/2014/main" id="{667CCEA4-462D-4D8F-BF41-3867097375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168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1">
            <a:extLst>
              <a:ext uri="{FF2B5EF4-FFF2-40B4-BE49-F238E27FC236}">
                <a16:creationId xmlns:a16="http://schemas.microsoft.com/office/drawing/2014/main" id="{49A7E124-F5FD-40C3-98D1-8A5692D750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811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2">
            <a:extLst>
              <a:ext uri="{FF2B5EF4-FFF2-40B4-BE49-F238E27FC236}">
                <a16:creationId xmlns:a16="http://schemas.microsoft.com/office/drawing/2014/main" id="{EBD4E3D3-9764-4E67-BBCF-2B8435CA87B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308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3">
            <a:extLst>
              <a:ext uri="{FF2B5EF4-FFF2-40B4-BE49-F238E27FC236}">
                <a16:creationId xmlns:a16="http://schemas.microsoft.com/office/drawing/2014/main" id="{9F677FA1-92C5-4F99-A13B-82544A83C6B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294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4">
            <a:extLst>
              <a:ext uri="{FF2B5EF4-FFF2-40B4-BE49-F238E27FC236}">
                <a16:creationId xmlns:a16="http://schemas.microsoft.com/office/drawing/2014/main" id="{9972F2FE-51F0-420A-BB3F-8B267C5F3A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785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5">
            <a:extLst>
              <a:ext uri="{FF2B5EF4-FFF2-40B4-BE49-F238E27FC236}">
                <a16:creationId xmlns:a16="http://schemas.microsoft.com/office/drawing/2014/main" id="{5C69EE88-ABFF-4774-8D12-201DD1654A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696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6">
            <a:extLst>
              <a:ext uri="{FF2B5EF4-FFF2-40B4-BE49-F238E27FC236}">
                <a16:creationId xmlns:a16="http://schemas.microsoft.com/office/drawing/2014/main" id="{CFC74D88-86C8-4CFD-89F6-47E7F23C33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84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7">
            <a:extLst>
              <a:ext uri="{FF2B5EF4-FFF2-40B4-BE49-F238E27FC236}">
                <a16:creationId xmlns:a16="http://schemas.microsoft.com/office/drawing/2014/main" id="{50E09172-2FDA-4E73-89EA-66CDDBCDF4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8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8">
            <a:extLst>
              <a:ext uri="{FF2B5EF4-FFF2-40B4-BE49-F238E27FC236}">
                <a16:creationId xmlns:a16="http://schemas.microsoft.com/office/drawing/2014/main" id="{0D6E61E8-60F7-4627-B726-7F819C6AE8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83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69">
            <a:extLst>
              <a:ext uri="{FF2B5EF4-FFF2-40B4-BE49-F238E27FC236}">
                <a16:creationId xmlns:a16="http://schemas.microsoft.com/office/drawing/2014/main" id="{99CB002B-FD32-410B-A0B8-3476DB90E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146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0">
            <a:extLst>
              <a:ext uri="{FF2B5EF4-FFF2-40B4-BE49-F238E27FC236}">
                <a16:creationId xmlns:a16="http://schemas.microsoft.com/office/drawing/2014/main" id="{60C05B33-D58C-438C-9584-86D674DFC6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5">
            <a:extLst>
              <a:ext uri="{FF2B5EF4-FFF2-40B4-BE49-F238E27FC236}">
                <a16:creationId xmlns:a16="http://schemas.microsoft.com/office/drawing/2014/main" id="{F5B90AF6-2B3F-4F5F-BC24-C44059A975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739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1">
            <a:extLst>
              <a:ext uri="{FF2B5EF4-FFF2-40B4-BE49-F238E27FC236}">
                <a16:creationId xmlns:a16="http://schemas.microsoft.com/office/drawing/2014/main" id="{46CB1048-9951-4C9B-9ED2-2D43248B0E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56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2">
            <a:extLst>
              <a:ext uri="{FF2B5EF4-FFF2-40B4-BE49-F238E27FC236}">
                <a16:creationId xmlns:a16="http://schemas.microsoft.com/office/drawing/2014/main" id="{D469866E-D6E9-4097-BF8C-0C3B473FE4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94182"/>
            <a:ext cx="11277600" cy="54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583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3">
            <a:extLst>
              <a:ext uri="{FF2B5EF4-FFF2-40B4-BE49-F238E27FC236}">
                <a16:creationId xmlns:a16="http://schemas.microsoft.com/office/drawing/2014/main" id="{B0341F67-76DE-4F91-B271-4C4BC2111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94182"/>
            <a:ext cx="11277600" cy="54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37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4">
            <a:extLst>
              <a:ext uri="{FF2B5EF4-FFF2-40B4-BE49-F238E27FC236}">
                <a16:creationId xmlns:a16="http://schemas.microsoft.com/office/drawing/2014/main" id="{33EED83B-BF3F-41BB-A029-37B9827A14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26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5">
            <a:extLst>
              <a:ext uri="{FF2B5EF4-FFF2-40B4-BE49-F238E27FC236}">
                <a16:creationId xmlns:a16="http://schemas.microsoft.com/office/drawing/2014/main" id="{240621CC-A4BD-456A-88DD-116BB7E6C17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00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6">
            <a:extLst>
              <a:ext uri="{FF2B5EF4-FFF2-40B4-BE49-F238E27FC236}">
                <a16:creationId xmlns:a16="http://schemas.microsoft.com/office/drawing/2014/main" id="{76CB4312-C46F-4794-9F19-582617DFB3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483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7">
            <a:extLst>
              <a:ext uri="{FF2B5EF4-FFF2-40B4-BE49-F238E27FC236}">
                <a16:creationId xmlns:a16="http://schemas.microsoft.com/office/drawing/2014/main" id="{4C64FC42-E6DA-43E4-82D2-01E302CE117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624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8">
            <a:extLst>
              <a:ext uri="{FF2B5EF4-FFF2-40B4-BE49-F238E27FC236}">
                <a16:creationId xmlns:a16="http://schemas.microsoft.com/office/drawing/2014/main" id="{7C8EB955-BAF4-41C2-B2A0-3E47328477C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467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79">
            <a:extLst>
              <a:ext uri="{FF2B5EF4-FFF2-40B4-BE49-F238E27FC236}">
                <a16:creationId xmlns:a16="http://schemas.microsoft.com/office/drawing/2014/main" id="{A81BA98A-48DC-43F1-977F-DA2DC82223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615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0">
            <a:extLst>
              <a:ext uri="{FF2B5EF4-FFF2-40B4-BE49-F238E27FC236}">
                <a16:creationId xmlns:a16="http://schemas.microsoft.com/office/drawing/2014/main" id="{EC59EFCE-EB51-45AE-9D65-E0BEABB9A66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06">
            <a:extLst>
              <a:ext uri="{FF2B5EF4-FFF2-40B4-BE49-F238E27FC236}">
                <a16:creationId xmlns:a16="http://schemas.microsoft.com/office/drawing/2014/main" id="{810F8AA4-CBA1-455C-93F0-CC89104E7A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003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1">
            <a:extLst>
              <a:ext uri="{FF2B5EF4-FFF2-40B4-BE49-F238E27FC236}">
                <a16:creationId xmlns:a16="http://schemas.microsoft.com/office/drawing/2014/main" id="{6F023E76-9C4D-446E-B3C6-8DEE87B2E2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36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2">
            <a:extLst>
              <a:ext uri="{FF2B5EF4-FFF2-40B4-BE49-F238E27FC236}">
                <a16:creationId xmlns:a16="http://schemas.microsoft.com/office/drawing/2014/main" id="{4BDB3AD9-5F51-4E57-8F70-3CBA02207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59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3">
            <a:extLst>
              <a:ext uri="{FF2B5EF4-FFF2-40B4-BE49-F238E27FC236}">
                <a16:creationId xmlns:a16="http://schemas.microsoft.com/office/drawing/2014/main" id="{C903CD67-0BF3-40EF-870E-D4BD05AB4AB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00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4">
            <a:extLst>
              <a:ext uri="{FF2B5EF4-FFF2-40B4-BE49-F238E27FC236}">
                <a16:creationId xmlns:a16="http://schemas.microsoft.com/office/drawing/2014/main" id="{47AA1930-F7AB-449B-9F83-8DB6756AE23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67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5">
            <a:extLst>
              <a:ext uri="{FF2B5EF4-FFF2-40B4-BE49-F238E27FC236}">
                <a16:creationId xmlns:a16="http://schemas.microsoft.com/office/drawing/2014/main" id="{D634ADEB-A848-4DAF-B9F2-07A6405E8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0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5a">
            <a:extLst>
              <a:ext uri="{FF2B5EF4-FFF2-40B4-BE49-F238E27FC236}">
                <a16:creationId xmlns:a16="http://schemas.microsoft.com/office/drawing/2014/main" id="{317BD99E-501C-4B89-AC49-2F11FBD502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729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6">
            <a:extLst>
              <a:ext uri="{FF2B5EF4-FFF2-40B4-BE49-F238E27FC236}">
                <a16:creationId xmlns:a16="http://schemas.microsoft.com/office/drawing/2014/main" id="{FA68D998-7E08-43AC-93E4-D0B197C88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94182"/>
            <a:ext cx="11277600" cy="54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62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7">
            <a:extLst>
              <a:ext uri="{FF2B5EF4-FFF2-40B4-BE49-F238E27FC236}">
                <a16:creationId xmlns:a16="http://schemas.microsoft.com/office/drawing/2014/main" id="{4690F50D-01F2-4647-9127-16D65B3434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901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8">
            <a:extLst>
              <a:ext uri="{FF2B5EF4-FFF2-40B4-BE49-F238E27FC236}">
                <a16:creationId xmlns:a16="http://schemas.microsoft.com/office/drawing/2014/main" id="{8B4DB809-8E44-41A8-8537-EFEF9859C2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015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089">
            <a:extLst>
              <a:ext uri="{FF2B5EF4-FFF2-40B4-BE49-F238E27FC236}">
                <a16:creationId xmlns:a16="http://schemas.microsoft.com/office/drawing/2014/main" id="{111AB15C-58F0-40B8-A86B-83011352E9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5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0</Words>
  <Application>Microsoft Macintosh PowerPoint</Application>
  <PresentationFormat>Widescreen</PresentationFormat>
  <Paragraphs>0</Paragraphs>
  <Slides>171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171</vt:i4>
      </vt:variant>
    </vt:vector>
  </HeadingPairs>
  <TitlesOfParts>
    <vt:vector size="17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Scott</dc:creator>
  <cp:lastModifiedBy>Andy Scott</cp:lastModifiedBy>
  <cp:revision>4</cp:revision>
  <dcterms:created xsi:type="dcterms:W3CDTF">2021-08-07T21:32:41Z</dcterms:created>
  <dcterms:modified xsi:type="dcterms:W3CDTF">2021-08-17T16:18:31Z</dcterms:modified>
</cp:coreProperties>
</file>